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3EC8A-5396-4C9B-848A-763E53F34D67}" v="239" dt="2023-01-01T05:18:18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祐銓 甘" userId="56a77351c2377bff" providerId="LiveId" clId="{4FE3EC8A-5396-4C9B-848A-763E53F34D67}"/>
    <pc:docChg chg="undo custSel addSld delSld modSld modMainMaster">
      <pc:chgData name="祐銓 甘" userId="56a77351c2377bff" providerId="LiveId" clId="{4FE3EC8A-5396-4C9B-848A-763E53F34D67}" dt="2023-01-01T05:19:00.266" v="2408" actId="47"/>
      <pc:docMkLst>
        <pc:docMk/>
      </pc:docMkLst>
      <pc:sldChg chg="modSp mod">
        <pc:chgData name="祐銓 甘" userId="56a77351c2377bff" providerId="LiveId" clId="{4FE3EC8A-5396-4C9B-848A-763E53F34D67}" dt="2022-12-27T06:36:14.690" v="880" actId="14100"/>
        <pc:sldMkLst>
          <pc:docMk/>
          <pc:sldMk cId="179049273" sldId="256"/>
        </pc:sldMkLst>
        <pc:spChg chg="mod">
          <ac:chgData name="祐銓 甘" userId="56a77351c2377bff" providerId="LiveId" clId="{4FE3EC8A-5396-4C9B-848A-763E53F34D67}" dt="2022-12-27T06:35:44.227" v="878"/>
          <ac:spMkLst>
            <pc:docMk/>
            <pc:sldMk cId="179049273" sldId="256"/>
            <ac:spMk id="2" creationId="{AAA2975B-81E3-5E3E-D7E2-4CCA0FAD6DE0}"/>
          </ac:spMkLst>
        </pc:spChg>
        <pc:spChg chg="mod">
          <ac:chgData name="祐銓 甘" userId="56a77351c2377bff" providerId="LiveId" clId="{4FE3EC8A-5396-4C9B-848A-763E53F34D67}" dt="2022-12-27T06:35:44.227" v="878"/>
          <ac:spMkLst>
            <pc:docMk/>
            <pc:sldMk cId="179049273" sldId="256"/>
            <ac:spMk id="3" creationId="{C94DFB32-C40F-7052-B166-C666CE547617}"/>
          </ac:spMkLst>
        </pc:spChg>
        <pc:spChg chg="mod">
          <ac:chgData name="祐銓 甘" userId="56a77351c2377bff" providerId="LiveId" clId="{4FE3EC8A-5396-4C9B-848A-763E53F34D67}" dt="2022-12-27T06:35:44.227" v="878"/>
          <ac:spMkLst>
            <pc:docMk/>
            <pc:sldMk cId="179049273" sldId="256"/>
            <ac:spMk id="9" creationId="{608EAA06-5488-416B-B2B2-E55213011012}"/>
          </ac:spMkLst>
        </pc:spChg>
        <pc:picChg chg="mod">
          <ac:chgData name="祐銓 甘" userId="56a77351c2377bff" providerId="LiveId" clId="{4FE3EC8A-5396-4C9B-848A-763E53F34D67}" dt="2022-12-27T06:36:14.690" v="880" actId="14100"/>
          <ac:picMkLst>
            <pc:docMk/>
            <pc:sldMk cId="179049273" sldId="256"/>
            <ac:picMk id="4" creationId="{01C34FBF-F891-B510-B25B-88BC69675EA4}"/>
          </ac:picMkLst>
        </pc:picChg>
      </pc:sldChg>
      <pc:sldChg chg="addSp delSp modSp new mod setBg">
        <pc:chgData name="祐銓 甘" userId="56a77351c2377bff" providerId="LiveId" clId="{4FE3EC8A-5396-4C9B-848A-763E53F34D67}" dt="2022-12-27T06:35:44.227" v="878"/>
        <pc:sldMkLst>
          <pc:docMk/>
          <pc:sldMk cId="1391491521" sldId="258"/>
        </pc:sldMkLst>
        <pc:spChg chg="mod">
          <ac:chgData name="祐銓 甘" userId="56a77351c2377bff" providerId="LiveId" clId="{4FE3EC8A-5396-4C9B-848A-763E53F34D67}" dt="2022-12-27T06:35:44.227" v="878"/>
          <ac:spMkLst>
            <pc:docMk/>
            <pc:sldMk cId="1391491521" sldId="258"/>
            <ac:spMk id="2" creationId="{61F8F017-75AB-A7E9-27C8-9B66DC9DF40B}"/>
          </ac:spMkLst>
        </pc:spChg>
        <pc:spChg chg="mod">
          <ac:chgData name="祐銓 甘" userId="56a77351c2377bff" providerId="LiveId" clId="{4FE3EC8A-5396-4C9B-848A-763E53F34D67}" dt="2022-12-27T06:35:44.227" v="878"/>
          <ac:spMkLst>
            <pc:docMk/>
            <pc:sldMk cId="1391491521" sldId="258"/>
            <ac:spMk id="3" creationId="{1CF83D56-CEBB-A9DC-D332-93F930497F2C}"/>
          </ac:spMkLst>
        </pc:spChg>
        <pc:spChg chg="add del">
          <ac:chgData name="祐銓 甘" userId="56a77351c2377bff" providerId="LiveId" clId="{4FE3EC8A-5396-4C9B-848A-763E53F34D67}" dt="2022-12-27T01:12:24.449" v="98" actId="26606"/>
          <ac:spMkLst>
            <pc:docMk/>
            <pc:sldMk cId="1391491521" sldId="258"/>
            <ac:spMk id="8" creationId="{4AF66284-D84D-4DA6-B4CD-DE99CE708A81}"/>
          </ac:spMkLst>
        </pc:spChg>
        <pc:spChg chg="add del">
          <ac:chgData name="祐銓 甘" userId="56a77351c2377bff" providerId="LiveId" clId="{4FE3EC8A-5396-4C9B-848A-763E53F34D67}" dt="2022-12-27T01:12:24.449" v="98" actId="26606"/>
          <ac:spMkLst>
            <pc:docMk/>
            <pc:sldMk cId="1391491521" sldId="258"/>
            <ac:spMk id="10" creationId="{D7342DFD-5FF3-4D14-B946-EE46F4D4F6A9}"/>
          </ac:spMkLst>
        </pc:spChg>
        <pc:picChg chg="add mod">
          <ac:chgData name="祐銓 甘" userId="56a77351c2377bff" providerId="LiveId" clId="{4FE3EC8A-5396-4C9B-848A-763E53F34D67}" dt="2022-12-27T06:35:44.227" v="878"/>
          <ac:picMkLst>
            <pc:docMk/>
            <pc:sldMk cId="1391491521" sldId="258"/>
            <ac:picMk id="12" creationId="{9F56E84D-C884-8B1E-AE5D-E74F63C41ECE}"/>
          </ac:picMkLst>
        </pc:picChg>
      </pc:sldChg>
      <pc:sldChg chg="modSp new mod">
        <pc:chgData name="祐銓 甘" userId="56a77351c2377bff" providerId="LiveId" clId="{4FE3EC8A-5396-4C9B-848A-763E53F34D67}" dt="2022-12-27T08:23:14.096" v="2401" actId="27636"/>
        <pc:sldMkLst>
          <pc:docMk/>
          <pc:sldMk cId="1997191591" sldId="259"/>
        </pc:sldMkLst>
        <pc:spChg chg="mod">
          <ac:chgData name="祐銓 甘" userId="56a77351c2377bff" providerId="LiveId" clId="{4FE3EC8A-5396-4C9B-848A-763E53F34D67}" dt="2022-12-27T01:14:51.217" v="130"/>
          <ac:spMkLst>
            <pc:docMk/>
            <pc:sldMk cId="1997191591" sldId="259"/>
            <ac:spMk id="2" creationId="{56B1A623-2086-170C-3267-BEBD69C58EF8}"/>
          </ac:spMkLst>
        </pc:spChg>
        <pc:spChg chg="mod">
          <ac:chgData name="祐銓 甘" userId="56a77351c2377bff" providerId="LiveId" clId="{4FE3EC8A-5396-4C9B-848A-763E53F34D67}" dt="2022-12-27T08:23:14.096" v="2401" actId="27636"/>
          <ac:spMkLst>
            <pc:docMk/>
            <pc:sldMk cId="1997191591" sldId="259"/>
            <ac:spMk id="3" creationId="{A388A1A6-2D4F-8732-DBF7-6E34A427BF04}"/>
          </ac:spMkLst>
        </pc:spChg>
      </pc:sldChg>
      <pc:sldChg chg="modSp new mod">
        <pc:chgData name="祐銓 甘" userId="56a77351c2377bff" providerId="LiveId" clId="{4FE3EC8A-5396-4C9B-848A-763E53F34D67}" dt="2022-12-27T01:26:21.462" v="398"/>
        <pc:sldMkLst>
          <pc:docMk/>
          <pc:sldMk cId="2691871660" sldId="260"/>
        </pc:sldMkLst>
        <pc:spChg chg="mod">
          <ac:chgData name="祐銓 甘" userId="56a77351c2377bff" providerId="LiveId" clId="{4FE3EC8A-5396-4C9B-848A-763E53F34D67}" dt="2022-12-27T01:24:42.087" v="266"/>
          <ac:spMkLst>
            <pc:docMk/>
            <pc:sldMk cId="2691871660" sldId="260"/>
            <ac:spMk id="2" creationId="{6F84CA8D-1D9E-CC9B-4677-83D744588E6C}"/>
          </ac:spMkLst>
        </pc:spChg>
        <pc:spChg chg="mod">
          <ac:chgData name="祐銓 甘" userId="56a77351c2377bff" providerId="LiveId" clId="{4FE3EC8A-5396-4C9B-848A-763E53F34D67}" dt="2022-12-27T01:26:21.462" v="398"/>
          <ac:spMkLst>
            <pc:docMk/>
            <pc:sldMk cId="2691871660" sldId="260"/>
            <ac:spMk id="3" creationId="{3EB4F5D2-72BC-3AFD-C909-ABC056B3FE72}"/>
          </ac:spMkLst>
        </pc:spChg>
      </pc:sldChg>
      <pc:sldChg chg="modSp new mod">
        <pc:chgData name="祐銓 甘" userId="56a77351c2377bff" providerId="LiveId" clId="{4FE3EC8A-5396-4C9B-848A-763E53F34D67}" dt="2022-12-27T01:30:12.148" v="503"/>
        <pc:sldMkLst>
          <pc:docMk/>
          <pc:sldMk cId="1479802811" sldId="261"/>
        </pc:sldMkLst>
        <pc:spChg chg="mod">
          <ac:chgData name="祐銓 甘" userId="56a77351c2377bff" providerId="LiveId" clId="{4FE3EC8A-5396-4C9B-848A-763E53F34D67}" dt="2022-12-27T01:28:18.647" v="421"/>
          <ac:spMkLst>
            <pc:docMk/>
            <pc:sldMk cId="1479802811" sldId="261"/>
            <ac:spMk id="2" creationId="{16D7AFBC-E23A-7A96-AFEB-D1C915072EB2}"/>
          </ac:spMkLst>
        </pc:spChg>
        <pc:spChg chg="mod">
          <ac:chgData name="祐銓 甘" userId="56a77351c2377bff" providerId="LiveId" clId="{4FE3EC8A-5396-4C9B-848A-763E53F34D67}" dt="2022-12-27T01:30:12.148" v="503"/>
          <ac:spMkLst>
            <pc:docMk/>
            <pc:sldMk cId="1479802811" sldId="261"/>
            <ac:spMk id="3" creationId="{0B3F0F5E-B8D2-84BF-68C4-8C7F6F8FC609}"/>
          </ac:spMkLst>
        </pc:spChg>
      </pc:sldChg>
      <pc:sldChg chg="modSp new mod">
        <pc:chgData name="祐銓 甘" userId="56a77351c2377bff" providerId="LiveId" clId="{4FE3EC8A-5396-4C9B-848A-763E53F34D67}" dt="2022-12-27T01:36:14.656" v="642"/>
        <pc:sldMkLst>
          <pc:docMk/>
          <pc:sldMk cId="3138659160" sldId="262"/>
        </pc:sldMkLst>
        <pc:spChg chg="mod">
          <ac:chgData name="祐銓 甘" userId="56a77351c2377bff" providerId="LiveId" clId="{4FE3EC8A-5396-4C9B-848A-763E53F34D67}" dt="2022-12-27T01:32:47.282" v="522" actId="27636"/>
          <ac:spMkLst>
            <pc:docMk/>
            <pc:sldMk cId="3138659160" sldId="262"/>
            <ac:spMk id="2" creationId="{E0EB6F06-5226-7CD9-9C95-C8BDD0709121}"/>
          </ac:spMkLst>
        </pc:spChg>
        <pc:spChg chg="mod">
          <ac:chgData name="祐銓 甘" userId="56a77351c2377bff" providerId="LiveId" clId="{4FE3EC8A-5396-4C9B-848A-763E53F34D67}" dt="2022-12-27T01:36:14.656" v="642"/>
          <ac:spMkLst>
            <pc:docMk/>
            <pc:sldMk cId="3138659160" sldId="262"/>
            <ac:spMk id="3" creationId="{991883B1-3A6C-FF88-B915-CB1FB4C10CE6}"/>
          </ac:spMkLst>
        </pc:spChg>
      </pc:sldChg>
      <pc:sldChg chg="modSp new del mod">
        <pc:chgData name="祐銓 甘" userId="56a77351c2377bff" providerId="LiveId" clId="{4FE3EC8A-5396-4C9B-848A-763E53F34D67}" dt="2023-01-01T05:17:50.739" v="2404" actId="47"/>
        <pc:sldMkLst>
          <pc:docMk/>
          <pc:sldMk cId="3537404644" sldId="263"/>
        </pc:sldMkLst>
        <pc:spChg chg="mod">
          <ac:chgData name="祐銓 甘" userId="56a77351c2377bff" providerId="LiveId" clId="{4FE3EC8A-5396-4C9B-848A-763E53F34D67}" dt="2022-12-27T01:37:57.816" v="666" actId="20577"/>
          <ac:spMkLst>
            <pc:docMk/>
            <pc:sldMk cId="3537404644" sldId="263"/>
            <ac:spMk id="2" creationId="{40A53E4E-7827-C91B-2373-1F1FDE27F47F}"/>
          </ac:spMkLst>
        </pc:spChg>
        <pc:spChg chg="mod">
          <ac:chgData name="祐銓 甘" userId="56a77351c2377bff" providerId="LiveId" clId="{4FE3EC8A-5396-4C9B-848A-763E53F34D67}" dt="2022-12-27T01:42:46.467" v="877" actId="20578"/>
          <ac:spMkLst>
            <pc:docMk/>
            <pc:sldMk cId="3537404644" sldId="263"/>
            <ac:spMk id="3" creationId="{AFB8412B-24FD-DDC1-F7B4-4E1BC24C3436}"/>
          </ac:spMkLst>
        </pc:spChg>
      </pc:sldChg>
      <pc:sldChg chg="addSp delSp modSp new mod setBg addAnim delAnim modAnim">
        <pc:chgData name="祐銓 甘" userId="56a77351c2377bff" providerId="LiveId" clId="{4FE3EC8A-5396-4C9B-848A-763E53F34D67}" dt="2023-01-01T05:18:18.818" v="2407"/>
        <pc:sldMkLst>
          <pc:docMk/>
          <pc:sldMk cId="320194748" sldId="264"/>
        </pc:sldMkLst>
        <pc:spChg chg="mod">
          <ac:chgData name="祐銓 甘" userId="56a77351c2377bff" providerId="LiveId" clId="{4FE3EC8A-5396-4C9B-848A-763E53F34D67}" dt="2022-12-27T06:39:43.870" v="916" actId="26606"/>
          <ac:spMkLst>
            <pc:docMk/>
            <pc:sldMk cId="320194748" sldId="264"/>
            <ac:spMk id="2" creationId="{9BAE9D1B-42D2-FF37-45D3-05C816210D93}"/>
          </ac:spMkLst>
        </pc:spChg>
        <pc:spChg chg="mod">
          <ac:chgData name="祐銓 甘" userId="56a77351c2377bff" providerId="LiveId" clId="{4FE3EC8A-5396-4C9B-848A-763E53F34D67}" dt="2022-12-27T06:39:43.870" v="916" actId="26606"/>
          <ac:spMkLst>
            <pc:docMk/>
            <pc:sldMk cId="320194748" sldId="264"/>
            <ac:spMk id="3" creationId="{207A6BDD-72B8-2FA8-7B18-B466AC6978C8}"/>
          </ac:spMkLst>
        </pc:spChg>
        <pc:spChg chg="add">
          <ac:chgData name="祐銓 甘" userId="56a77351c2377bff" providerId="LiveId" clId="{4FE3EC8A-5396-4C9B-848A-763E53F34D67}" dt="2022-12-27T06:39:43.870" v="916" actId="26606"/>
          <ac:spMkLst>
            <pc:docMk/>
            <pc:sldMk cId="320194748" sldId="264"/>
            <ac:spMk id="9" creationId="{72CA733A-8D25-4E63-8273-CC14052E0E8A}"/>
          </ac:spMkLst>
        </pc:spChg>
        <pc:spChg chg="add">
          <ac:chgData name="祐銓 甘" userId="56a77351c2377bff" providerId="LiveId" clId="{4FE3EC8A-5396-4C9B-848A-763E53F34D67}" dt="2022-12-27T06:39:43.870" v="916" actId="26606"/>
          <ac:spMkLst>
            <pc:docMk/>
            <pc:sldMk cId="320194748" sldId="264"/>
            <ac:spMk id="11" creationId="{6B28264E-43F8-4339-BE92-AA6B94D4021F}"/>
          </ac:spMkLst>
        </pc:spChg>
        <pc:picChg chg="add del">
          <ac:chgData name="祐銓 甘" userId="56a77351c2377bff" providerId="LiveId" clId="{4FE3EC8A-5396-4C9B-848A-763E53F34D67}" dt="2022-12-27T06:39:43.829" v="915" actId="26606"/>
          <ac:picMkLst>
            <pc:docMk/>
            <pc:sldMk cId="320194748" sldId="264"/>
            <ac:picMk id="5" creationId="{4670D95E-5E73-71BB-0556-D40CA6FF9CB9}"/>
          </ac:picMkLst>
        </pc:picChg>
        <pc:picChg chg="add mod ord">
          <ac:chgData name="祐銓 甘" userId="56a77351c2377bff" providerId="LiveId" clId="{4FE3EC8A-5396-4C9B-848A-763E53F34D67}" dt="2022-12-27T06:44:27.494" v="929" actId="29295"/>
          <ac:picMkLst>
            <pc:docMk/>
            <pc:sldMk cId="320194748" sldId="264"/>
            <ac:picMk id="6" creationId="{A8328403-27E9-55E7-A43F-996E043CE86D}"/>
          </ac:picMkLst>
        </pc:picChg>
        <pc:picChg chg="add del">
          <ac:chgData name="祐銓 甘" userId="56a77351c2377bff" providerId="LiveId" clId="{4FE3EC8A-5396-4C9B-848A-763E53F34D67}" dt="2022-12-27T06:43:38.725" v="922" actId="478"/>
          <ac:picMkLst>
            <pc:docMk/>
            <pc:sldMk cId="320194748" sldId="264"/>
            <ac:picMk id="7" creationId="{493C9790-0547-7F5E-9E73-DDCCE9E5C09E}"/>
          </ac:picMkLst>
        </pc:picChg>
        <pc:picChg chg="add del mod">
          <ac:chgData name="祐銓 甘" userId="56a77351c2377bff" providerId="LiveId" clId="{4FE3EC8A-5396-4C9B-848A-763E53F34D67}" dt="2022-12-27T06:39:11.977" v="887"/>
          <ac:picMkLst>
            <pc:docMk/>
            <pc:sldMk cId="320194748" sldId="264"/>
            <ac:picMk id="1026" creationId="{3E061267-F313-AEBD-C154-FED99315E861}"/>
          </ac:picMkLst>
        </pc:picChg>
      </pc:sldChg>
      <pc:sldChg chg="modSp new mod">
        <pc:chgData name="祐銓 甘" userId="56a77351c2377bff" providerId="LiveId" clId="{4FE3EC8A-5396-4C9B-848A-763E53F34D67}" dt="2022-12-27T06:46:58.714" v="1137" actId="5793"/>
        <pc:sldMkLst>
          <pc:docMk/>
          <pc:sldMk cId="274583885" sldId="265"/>
        </pc:sldMkLst>
        <pc:spChg chg="mod">
          <ac:chgData name="祐銓 甘" userId="56a77351c2377bff" providerId="LiveId" clId="{4FE3EC8A-5396-4C9B-848A-763E53F34D67}" dt="2022-12-27T06:45:35.927" v="946"/>
          <ac:spMkLst>
            <pc:docMk/>
            <pc:sldMk cId="274583885" sldId="265"/>
            <ac:spMk id="2" creationId="{83134F6C-7801-E80E-D238-F10F0252912E}"/>
          </ac:spMkLst>
        </pc:spChg>
        <pc:spChg chg="mod">
          <ac:chgData name="祐銓 甘" userId="56a77351c2377bff" providerId="LiveId" clId="{4FE3EC8A-5396-4C9B-848A-763E53F34D67}" dt="2022-12-27T06:46:58.714" v="1137" actId="5793"/>
          <ac:spMkLst>
            <pc:docMk/>
            <pc:sldMk cId="274583885" sldId="265"/>
            <ac:spMk id="3" creationId="{1FD901B7-5368-17E6-CB18-56448BC6F7ED}"/>
          </ac:spMkLst>
        </pc:spChg>
      </pc:sldChg>
      <pc:sldChg chg="modSp new del mod">
        <pc:chgData name="祐銓 甘" userId="56a77351c2377bff" providerId="LiveId" clId="{4FE3EC8A-5396-4C9B-848A-763E53F34D67}" dt="2023-01-01T05:19:00.266" v="2408" actId="47"/>
        <pc:sldMkLst>
          <pc:docMk/>
          <pc:sldMk cId="1739760217" sldId="266"/>
        </pc:sldMkLst>
        <pc:spChg chg="mod">
          <ac:chgData name="祐銓 甘" userId="56a77351c2377bff" providerId="LiveId" clId="{4FE3EC8A-5396-4C9B-848A-763E53F34D67}" dt="2022-12-27T06:50:22.912" v="1164"/>
          <ac:spMkLst>
            <pc:docMk/>
            <pc:sldMk cId="1739760217" sldId="266"/>
            <ac:spMk id="2" creationId="{556BBB2F-B23A-4938-E1B9-C6D3E8EA173C}"/>
          </ac:spMkLst>
        </pc:spChg>
        <pc:spChg chg="mod">
          <ac:chgData name="祐銓 甘" userId="56a77351c2377bff" providerId="LiveId" clId="{4FE3EC8A-5396-4C9B-848A-763E53F34D67}" dt="2022-12-27T07:01:38.244" v="1273"/>
          <ac:spMkLst>
            <pc:docMk/>
            <pc:sldMk cId="1739760217" sldId="266"/>
            <ac:spMk id="3" creationId="{511B89EC-4A89-22AE-508C-77988B84EFE7}"/>
          </ac:spMkLst>
        </pc:spChg>
      </pc:sldChg>
      <pc:sldChg chg="modSp new mod">
        <pc:chgData name="祐銓 甘" userId="56a77351c2377bff" providerId="LiveId" clId="{4FE3EC8A-5396-4C9B-848A-763E53F34D67}" dt="2022-12-27T07:10:33.186" v="1543" actId="5793"/>
        <pc:sldMkLst>
          <pc:docMk/>
          <pc:sldMk cId="1434996769" sldId="267"/>
        </pc:sldMkLst>
        <pc:spChg chg="mod">
          <ac:chgData name="祐銓 甘" userId="56a77351c2377bff" providerId="LiveId" clId="{4FE3EC8A-5396-4C9B-848A-763E53F34D67}" dt="2022-12-27T07:02:37.384" v="1377"/>
          <ac:spMkLst>
            <pc:docMk/>
            <pc:sldMk cId="1434996769" sldId="267"/>
            <ac:spMk id="2" creationId="{20BB060E-BDCD-4937-8E8F-D2842B549CDE}"/>
          </ac:spMkLst>
        </pc:spChg>
        <pc:spChg chg="mod">
          <ac:chgData name="祐銓 甘" userId="56a77351c2377bff" providerId="LiveId" clId="{4FE3EC8A-5396-4C9B-848A-763E53F34D67}" dt="2022-12-27T07:10:33.186" v="1543" actId="5793"/>
          <ac:spMkLst>
            <pc:docMk/>
            <pc:sldMk cId="1434996769" sldId="267"/>
            <ac:spMk id="3" creationId="{AA4952B8-E33F-5611-D807-C798B7FD19AB}"/>
          </ac:spMkLst>
        </pc:spChg>
        <pc:spChg chg="mod">
          <ac:chgData name="祐銓 甘" userId="56a77351c2377bff" providerId="LiveId" clId="{4FE3EC8A-5396-4C9B-848A-763E53F34D67}" dt="2022-12-27T07:04:20.554" v="1542"/>
          <ac:spMkLst>
            <pc:docMk/>
            <pc:sldMk cId="1434996769" sldId="267"/>
            <ac:spMk id="4" creationId="{B0FA56EB-779E-2D6A-60C4-BF8234BC6D1D}"/>
          </ac:spMkLst>
        </pc:spChg>
      </pc:sldChg>
      <pc:sldChg chg="modSp new del mod">
        <pc:chgData name="祐銓 甘" userId="56a77351c2377bff" providerId="LiveId" clId="{4FE3EC8A-5396-4C9B-848A-763E53F34D67}" dt="2022-12-27T07:02:25.509" v="1332" actId="47"/>
        <pc:sldMkLst>
          <pc:docMk/>
          <pc:sldMk cId="3954880693" sldId="267"/>
        </pc:sldMkLst>
        <pc:spChg chg="mod">
          <ac:chgData name="祐銓 甘" userId="56a77351c2377bff" providerId="LiveId" clId="{4FE3EC8A-5396-4C9B-848A-763E53F34D67}" dt="2022-12-27T07:02:06.744" v="1328"/>
          <ac:spMkLst>
            <pc:docMk/>
            <pc:sldMk cId="3954880693" sldId="267"/>
            <ac:spMk id="2" creationId="{F91A1AD8-F458-0121-6182-B7802234668C}"/>
          </ac:spMkLst>
        </pc:spChg>
        <pc:spChg chg="mod">
          <ac:chgData name="祐銓 甘" userId="56a77351c2377bff" providerId="LiveId" clId="{4FE3EC8A-5396-4C9B-848A-763E53F34D67}" dt="2022-12-27T07:02:16.838" v="1331" actId="403"/>
          <ac:spMkLst>
            <pc:docMk/>
            <pc:sldMk cId="3954880693" sldId="267"/>
            <ac:spMk id="3" creationId="{B745F746-89F7-364F-8639-F60C8ED2DD2B}"/>
          </ac:spMkLst>
        </pc:spChg>
      </pc:sldChg>
      <pc:sldChg chg="modSp new mod">
        <pc:chgData name="祐銓 甘" userId="56a77351c2377bff" providerId="LiveId" clId="{4FE3EC8A-5396-4C9B-848A-763E53F34D67}" dt="2022-12-27T07:17:01.785" v="1842"/>
        <pc:sldMkLst>
          <pc:docMk/>
          <pc:sldMk cId="3607202288" sldId="268"/>
        </pc:sldMkLst>
        <pc:spChg chg="mod">
          <ac:chgData name="祐銓 甘" userId="56a77351c2377bff" providerId="LiveId" clId="{4FE3EC8A-5396-4C9B-848A-763E53F34D67}" dt="2022-12-27T07:10:53.479" v="1562"/>
          <ac:spMkLst>
            <pc:docMk/>
            <pc:sldMk cId="3607202288" sldId="268"/>
            <ac:spMk id="2" creationId="{BBB1A876-2449-51CD-A902-A96397C825FE}"/>
          </ac:spMkLst>
        </pc:spChg>
        <pc:spChg chg="mod">
          <ac:chgData name="祐銓 甘" userId="56a77351c2377bff" providerId="LiveId" clId="{4FE3EC8A-5396-4C9B-848A-763E53F34D67}" dt="2022-12-27T07:17:01.785" v="1842"/>
          <ac:spMkLst>
            <pc:docMk/>
            <pc:sldMk cId="3607202288" sldId="268"/>
            <ac:spMk id="3" creationId="{3A28D067-66F7-F64E-B6D3-7C839395499F}"/>
          </ac:spMkLst>
        </pc:spChg>
      </pc:sldChg>
      <pc:sldChg chg="modSp new mod">
        <pc:chgData name="祐銓 甘" userId="56a77351c2377bff" providerId="LiveId" clId="{4FE3EC8A-5396-4C9B-848A-763E53F34D67}" dt="2022-12-27T07:31:49.317" v="2003" actId="20577"/>
        <pc:sldMkLst>
          <pc:docMk/>
          <pc:sldMk cId="1751739370" sldId="269"/>
        </pc:sldMkLst>
        <pc:spChg chg="mod">
          <ac:chgData name="祐銓 甘" userId="56a77351c2377bff" providerId="LiveId" clId="{4FE3EC8A-5396-4C9B-848A-763E53F34D67}" dt="2022-12-27T07:29:02.932" v="1853"/>
          <ac:spMkLst>
            <pc:docMk/>
            <pc:sldMk cId="1751739370" sldId="269"/>
            <ac:spMk id="2" creationId="{FEB9BCEF-4891-4598-73D0-945A2F7F3757}"/>
          </ac:spMkLst>
        </pc:spChg>
        <pc:spChg chg="mod">
          <ac:chgData name="祐銓 甘" userId="56a77351c2377bff" providerId="LiveId" clId="{4FE3EC8A-5396-4C9B-848A-763E53F34D67}" dt="2022-12-27T07:31:49.317" v="2003" actId="20577"/>
          <ac:spMkLst>
            <pc:docMk/>
            <pc:sldMk cId="1751739370" sldId="269"/>
            <ac:spMk id="3" creationId="{B69EA84E-C869-3C97-E4EF-7B9C00F887D3}"/>
          </ac:spMkLst>
        </pc:spChg>
      </pc:sldChg>
      <pc:sldChg chg="modSp new mod">
        <pc:chgData name="祐銓 甘" userId="56a77351c2377bff" providerId="LiveId" clId="{4FE3EC8A-5396-4C9B-848A-763E53F34D67}" dt="2022-12-27T07:33:36.076" v="2157" actId="20577"/>
        <pc:sldMkLst>
          <pc:docMk/>
          <pc:sldMk cId="30939685" sldId="270"/>
        </pc:sldMkLst>
        <pc:spChg chg="mod">
          <ac:chgData name="祐銓 甘" userId="56a77351c2377bff" providerId="LiveId" clId="{4FE3EC8A-5396-4C9B-848A-763E53F34D67}" dt="2022-12-27T07:32:02.050" v="2014"/>
          <ac:spMkLst>
            <pc:docMk/>
            <pc:sldMk cId="30939685" sldId="270"/>
            <ac:spMk id="2" creationId="{2C988211-105D-04E3-4B58-EC9DCA0886F7}"/>
          </ac:spMkLst>
        </pc:spChg>
        <pc:spChg chg="mod">
          <ac:chgData name="祐銓 甘" userId="56a77351c2377bff" providerId="LiveId" clId="{4FE3EC8A-5396-4C9B-848A-763E53F34D67}" dt="2022-12-27T07:33:36.076" v="2157" actId="20577"/>
          <ac:spMkLst>
            <pc:docMk/>
            <pc:sldMk cId="30939685" sldId="270"/>
            <ac:spMk id="3" creationId="{EB4096A3-4742-6888-0819-0BEAAFE29F59}"/>
          </ac:spMkLst>
        </pc:spChg>
      </pc:sldChg>
      <pc:sldChg chg="addSp delSp modSp new mod modAnim">
        <pc:chgData name="祐銓 甘" userId="56a77351c2377bff" providerId="LiveId" clId="{4FE3EC8A-5396-4C9B-848A-763E53F34D67}" dt="2023-01-01T05:17:27.523" v="2403"/>
        <pc:sldMkLst>
          <pc:docMk/>
          <pc:sldMk cId="2247835316" sldId="271"/>
        </pc:sldMkLst>
        <pc:spChg chg="mod">
          <ac:chgData name="祐銓 甘" userId="56a77351c2377bff" providerId="LiveId" clId="{4FE3EC8A-5396-4C9B-848A-763E53F34D67}" dt="2022-12-27T07:35:35.344" v="2273" actId="1076"/>
          <ac:spMkLst>
            <pc:docMk/>
            <pc:sldMk cId="2247835316" sldId="271"/>
            <ac:spMk id="2" creationId="{126C74C4-5A70-06C3-009F-0B065C46BC65}"/>
          </ac:spMkLst>
        </pc:spChg>
        <pc:spChg chg="mod">
          <ac:chgData name="祐銓 甘" userId="56a77351c2377bff" providerId="LiveId" clId="{4FE3EC8A-5396-4C9B-848A-763E53F34D67}" dt="2022-12-27T07:37:15.021" v="2342" actId="5793"/>
          <ac:spMkLst>
            <pc:docMk/>
            <pc:sldMk cId="2247835316" sldId="271"/>
            <ac:spMk id="3" creationId="{950F2716-48C9-F36F-5B18-3DD1C6A24723}"/>
          </ac:spMkLst>
        </pc:spChg>
        <pc:spChg chg="add mod">
          <ac:chgData name="祐銓 甘" userId="56a77351c2377bff" providerId="LiveId" clId="{4FE3EC8A-5396-4C9B-848A-763E53F34D67}" dt="2022-12-27T07:37:01.397" v="2307" actId="1076"/>
          <ac:spMkLst>
            <pc:docMk/>
            <pc:sldMk cId="2247835316" sldId="271"/>
            <ac:spMk id="4" creationId="{7875AF5B-BBA2-8EBC-BA1B-FB421B9FC318}"/>
          </ac:spMkLst>
        </pc:spChg>
        <pc:picChg chg="add del mod">
          <ac:chgData name="祐銓 甘" userId="56a77351c2377bff" providerId="LiveId" clId="{4FE3EC8A-5396-4C9B-848A-763E53F34D67}" dt="2022-12-27T08:21:01.945" v="2347" actId="478"/>
          <ac:picMkLst>
            <pc:docMk/>
            <pc:sldMk cId="2247835316" sldId="271"/>
            <ac:picMk id="6" creationId="{AECE0889-61F7-DE6D-0A46-EAAC0EC4C5E2}"/>
          </ac:picMkLst>
        </pc:picChg>
        <pc:picChg chg="add mod">
          <ac:chgData name="祐銓 甘" userId="56a77351c2377bff" providerId="LiveId" clId="{4FE3EC8A-5396-4C9B-848A-763E53F34D67}" dt="2022-12-27T08:21:12.658" v="2354" actId="1076"/>
          <ac:picMkLst>
            <pc:docMk/>
            <pc:sldMk cId="2247835316" sldId="271"/>
            <ac:picMk id="8" creationId="{2709E74C-4468-FBBC-4725-4E40A600F898}"/>
          </ac:picMkLst>
        </pc:picChg>
        <pc:picChg chg="add del mod">
          <ac:chgData name="祐銓 甘" userId="56a77351c2377bff" providerId="LiveId" clId="{4FE3EC8A-5396-4C9B-848A-763E53F34D67}" dt="2022-12-27T07:35:28.762" v="2271"/>
          <ac:picMkLst>
            <pc:docMk/>
            <pc:sldMk cId="2247835316" sldId="271"/>
            <ac:picMk id="2050" creationId="{C7A7CFF6-3BB1-4875-70A6-F389E5047693}"/>
          </ac:picMkLst>
        </pc:picChg>
        <pc:picChg chg="add mod">
          <ac:chgData name="祐銓 甘" userId="56a77351c2377bff" providerId="LiveId" clId="{4FE3EC8A-5396-4C9B-848A-763E53F34D67}" dt="2022-12-27T07:36:55.693" v="2306" actId="1076"/>
          <ac:picMkLst>
            <pc:docMk/>
            <pc:sldMk cId="2247835316" sldId="271"/>
            <ac:picMk id="2052" creationId="{4CADC4C7-9297-3E83-0013-53D63D13BD97}"/>
          </ac:picMkLst>
        </pc:picChg>
      </pc:sldChg>
      <pc:sldChg chg="modSp new mod">
        <pc:chgData name="祐銓 甘" userId="56a77351c2377bff" providerId="LiveId" clId="{4FE3EC8A-5396-4C9B-848A-763E53F34D67}" dt="2022-12-27T08:21:36.902" v="2379"/>
        <pc:sldMkLst>
          <pc:docMk/>
          <pc:sldMk cId="961147557" sldId="272"/>
        </pc:sldMkLst>
        <pc:spChg chg="mod">
          <ac:chgData name="祐銓 甘" userId="56a77351c2377bff" providerId="LiveId" clId="{4FE3EC8A-5396-4C9B-848A-763E53F34D67}" dt="2022-12-27T08:21:36.902" v="2379"/>
          <ac:spMkLst>
            <pc:docMk/>
            <pc:sldMk cId="961147557" sldId="272"/>
            <ac:spMk id="2" creationId="{9F06E725-F4BC-17BA-7FD1-6AF24DC4D71E}"/>
          </ac:spMkLst>
        </pc:spChg>
      </pc:sldChg>
      <pc:sldMasterChg chg="modSp modSldLayout">
        <pc:chgData name="祐銓 甘" userId="56a77351c2377bff" providerId="LiveId" clId="{4FE3EC8A-5396-4C9B-848A-763E53F34D67}" dt="2022-12-27T06:35:44.227" v="878"/>
        <pc:sldMasterMkLst>
          <pc:docMk/>
          <pc:sldMasterMk cId="4165627488" sldId="2147483660"/>
        </pc:sldMasterMkLst>
        <pc:spChg chg="mod">
          <ac:chgData name="祐銓 甘" userId="56a77351c2377bff" providerId="LiveId" clId="{4FE3EC8A-5396-4C9B-848A-763E53F34D67}" dt="2022-12-27T06:35:44.227" v="878"/>
          <ac:spMkLst>
            <pc:docMk/>
            <pc:sldMasterMk cId="4165627488" sldId="2147483660"/>
            <ac:spMk id="2" creationId="{00000000-0000-0000-0000-000000000000}"/>
          </ac:spMkLst>
        </pc:spChg>
        <pc:spChg chg="mod">
          <ac:chgData name="祐銓 甘" userId="56a77351c2377bff" providerId="LiveId" clId="{4FE3EC8A-5396-4C9B-848A-763E53F34D67}" dt="2022-12-27T06:35:44.227" v="878"/>
          <ac:spMkLst>
            <pc:docMk/>
            <pc:sldMasterMk cId="4165627488" sldId="2147483660"/>
            <ac:spMk id="3" creationId="{00000000-0000-0000-0000-000000000000}"/>
          </ac:spMkLst>
        </pc:spChg>
        <pc:spChg chg="mod">
          <ac:chgData name="祐銓 甘" userId="56a77351c2377bff" providerId="LiveId" clId="{4FE3EC8A-5396-4C9B-848A-763E53F34D67}" dt="2022-12-27T06:35:44.227" v="878"/>
          <ac:spMkLst>
            <pc:docMk/>
            <pc:sldMasterMk cId="4165627488" sldId="2147483660"/>
            <ac:spMk id="4" creationId="{00000000-0000-0000-0000-000000000000}"/>
          </ac:spMkLst>
        </pc:spChg>
        <pc:spChg chg="mod">
          <ac:chgData name="祐銓 甘" userId="56a77351c2377bff" providerId="LiveId" clId="{4FE3EC8A-5396-4C9B-848A-763E53F34D67}" dt="2022-12-27T06:35:44.227" v="878"/>
          <ac:spMkLst>
            <pc:docMk/>
            <pc:sldMasterMk cId="4165627488" sldId="2147483660"/>
            <ac:spMk id="5" creationId="{00000000-0000-0000-0000-000000000000}"/>
          </ac:spMkLst>
        </pc:spChg>
        <pc:spChg chg="mod">
          <ac:chgData name="祐銓 甘" userId="56a77351c2377bff" providerId="LiveId" clId="{4FE3EC8A-5396-4C9B-848A-763E53F34D67}" dt="2022-12-27T06:35:44.227" v="878"/>
          <ac:spMkLst>
            <pc:docMk/>
            <pc:sldMasterMk cId="4165627488" sldId="2147483660"/>
            <ac:spMk id="6" creationId="{00000000-0000-0000-0000-000000000000}"/>
          </ac:spMkLst>
        </pc:sp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119102342" sldId="2147483661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19102342" sldId="2147483661"/>
              <ac:spMk id="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19102342" sldId="2147483661"/>
              <ac:spMk id="4" creationId="{00000000-0000-0000-0000-000000000000}"/>
            </ac:spMkLst>
          </pc:sp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2022607043" sldId="2147483662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022607043" sldId="2147483662"/>
              <ac:spMk id="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022607043" sldId="2147483662"/>
              <ac:spMk id="4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022607043" sldId="2147483662"/>
              <ac:spMk id="11" creationId="{223F0D53-0705-41B7-8554-09D21E7807F9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022607043" sldId="2147483662"/>
              <ac:spMk id="1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022607043" sldId="2147483662"/>
              <ac:spMk id="13" creationId="{C7F647CD-0F1A-4BB3-89E0-A74F1E1B098D}"/>
            </ac:spMkLst>
          </pc:sp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2911664867" sldId="2147483663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911664867" sldId="2147483663"/>
              <ac:spMk id="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911664867" sldId="2147483663"/>
              <ac:spMk id="4" creationId="{00000000-0000-0000-0000-000000000000}"/>
            </ac:spMkLst>
          </pc:sp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975236472" sldId="2147483664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975236472" sldId="2147483664"/>
              <ac:spMk id="7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975236472" sldId="2147483664"/>
              <ac:spMk id="8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975236472" sldId="2147483664"/>
              <ac:spMk id="9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975236472" sldId="2147483664"/>
              <ac:spMk id="10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975236472" sldId="2147483664"/>
              <ac:spMk id="11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975236472" sldId="2147483664"/>
              <ac:spMk id="1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975236472" sldId="2147483664"/>
              <ac:spMk id="15" creationId="{00000000-0000-0000-0000-000000000000}"/>
            </ac:spMkLst>
          </pc:sp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767225443" sldId="2147483665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767225443" sldId="2147483665"/>
              <ac:spMk id="19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767225443" sldId="2147483665"/>
              <ac:spMk id="20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767225443" sldId="2147483665"/>
              <ac:spMk id="21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767225443" sldId="2147483665"/>
              <ac:spMk id="2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767225443" sldId="2147483665"/>
              <ac:spMk id="23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767225443" sldId="2147483665"/>
              <ac:spMk id="24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767225443" sldId="2147483665"/>
              <ac:spMk id="25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767225443" sldId="2147483665"/>
              <ac:spMk id="26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767225443" sldId="2147483665"/>
              <ac:spMk id="27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767225443" sldId="2147483665"/>
              <ac:spMk id="30" creationId="{00000000-0000-0000-0000-000000000000}"/>
            </ac:spMkLst>
          </pc:spChg>
          <pc:picChg chg="mod">
            <ac:chgData name="祐銓 甘" userId="56a77351c2377bff" providerId="LiveId" clId="{4FE3EC8A-5396-4C9B-848A-763E53F34D67}" dt="2022-12-27T06:35:44.227" v="878"/>
            <ac:picMkLst>
              <pc:docMk/>
              <pc:sldMasterMk cId="4165627488" sldId="2147483660"/>
              <pc:sldLayoutMk cId="767225443" sldId="2147483665"/>
              <ac:picMk id="2" creationId="{7E87C569-D426-4615-ADA7-B370EA98340A}"/>
            </ac:picMkLst>
          </pc:picChg>
          <pc:picChg chg="mod">
            <ac:chgData name="祐銓 甘" userId="56a77351c2377bff" providerId="LiveId" clId="{4FE3EC8A-5396-4C9B-848A-763E53F34D67}" dt="2022-12-27T06:35:44.227" v="878"/>
            <ac:picMkLst>
              <pc:docMk/>
              <pc:sldMasterMk cId="4165627488" sldId="2147483660"/>
              <pc:sldLayoutMk cId="767225443" sldId="2147483665"/>
              <ac:picMk id="36" creationId="{7B353ED4-7AD0-46C9-88ED-1A16B1433AF7}"/>
            </ac:picMkLst>
          </pc:picChg>
          <pc:picChg chg="mod">
            <ac:chgData name="祐銓 甘" userId="56a77351c2377bff" providerId="LiveId" clId="{4FE3EC8A-5396-4C9B-848A-763E53F34D67}" dt="2022-12-27T06:35:44.227" v="878"/>
            <ac:picMkLst>
              <pc:docMk/>
              <pc:sldMasterMk cId="4165627488" sldId="2147483660"/>
              <pc:sldLayoutMk cId="767225443" sldId="2147483665"/>
              <ac:picMk id="37" creationId="{F561D985-AD57-459A-B3A6-EBF296039766}"/>
            </ac:picMkLst>
          </pc:pic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3956588429" sldId="2147483667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3956588429" sldId="2147483667"/>
              <ac:spMk id="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3956588429" sldId="2147483667"/>
              <ac:spMk id="3" creationId="{00000000-0000-0000-0000-000000000000}"/>
            </ac:spMkLst>
          </pc:sp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1586654170" sldId="2147483668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586654170" sldId="2147483668"/>
              <ac:spMk id="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586654170" sldId="2147483668"/>
              <ac:spMk id="3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586654170" sldId="2147483668"/>
              <ac:spMk id="4" creationId="{00000000-0000-0000-0000-000000000000}"/>
            </ac:spMkLst>
          </pc:spChg>
          <pc:picChg chg="mod">
            <ac:chgData name="祐銓 甘" userId="56a77351c2377bff" providerId="LiveId" clId="{4FE3EC8A-5396-4C9B-848A-763E53F34D67}" dt="2022-12-27T06:35:44.227" v="878"/>
            <ac:picMkLst>
              <pc:docMk/>
              <pc:sldMasterMk cId="4165627488" sldId="2147483660"/>
              <pc:sldLayoutMk cId="1586654170" sldId="2147483668"/>
              <ac:picMk id="16" creationId="{CE39118B-B3AD-4BD4-BA22-DEFF4E76CE9A}"/>
            </ac:picMkLst>
          </pc:pic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1769047741" sldId="2147483669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769047741" sldId="2147483669"/>
              <ac:spMk id="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769047741" sldId="2147483669"/>
              <ac:spMk id="3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769047741" sldId="2147483669"/>
              <ac:spMk id="4" creationId="{00000000-0000-0000-0000-000000000000}"/>
            </ac:spMkLst>
          </pc:spChg>
          <pc:picChg chg="mod">
            <ac:chgData name="祐銓 甘" userId="56a77351c2377bff" providerId="LiveId" clId="{4FE3EC8A-5396-4C9B-848A-763E53F34D67}" dt="2022-12-27T06:35:44.227" v="878"/>
            <ac:picMkLst>
              <pc:docMk/>
              <pc:sldMasterMk cId="4165627488" sldId="2147483660"/>
              <pc:sldLayoutMk cId="1769047741" sldId="2147483669"/>
              <ac:picMk id="22" creationId="{4D06E496-ACBA-4063-B4A1-C5C484EE5A77}"/>
            </ac:picMkLst>
          </pc:pic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1516909897" sldId="2147483670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516909897" sldId="2147483670"/>
              <ac:spMk id="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516909897" sldId="2147483670"/>
              <ac:spMk id="3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516909897" sldId="2147483670"/>
              <ac:spMk id="4" creationId="{00000000-0000-0000-0000-000000000000}"/>
            </ac:spMkLst>
          </pc:sp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2257180852" sldId="2147483673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257180852" sldId="2147483673"/>
              <ac:spMk id="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257180852" sldId="2147483673"/>
              <ac:spMk id="3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257180852" sldId="2147483673"/>
              <ac:spMk id="4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257180852" sldId="2147483673"/>
              <ac:spMk id="5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2257180852" sldId="2147483673"/>
              <ac:spMk id="6" creationId="{00000000-0000-0000-0000-000000000000}"/>
            </ac:spMkLst>
          </pc:spChg>
          <pc:picChg chg="mod">
            <ac:chgData name="祐銓 甘" userId="56a77351c2377bff" providerId="LiveId" clId="{4FE3EC8A-5396-4C9B-848A-763E53F34D67}" dt="2022-12-27T06:35:44.227" v="878"/>
            <ac:picMkLst>
              <pc:docMk/>
              <pc:sldMasterMk cId="4165627488" sldId="2147483660"/>
              <pc:sldLayoutMk cId="2257180852" sldId="2147483673"/>
              <ac:picMk id="20" creationId="{37B721FF-D609-4D98-9D19-CF75AA8A54FC}"/>
            </ac:picMkLst>
          </pc:picChg>
          <pc:picChg chg="mod">
            <ac:chgData name="祐銓 甘" userId="56a77351c2377bff" providerId="LiveId" clId="{4FE3EC8A-5396-4C9B-848A-763E53F34D67}" dt="2022-12-27T06:35:44.227" v="878"/>
            <ac:picMkLst>
              <pc:docMk/>
              <pc:sldMasterMk cId="4165627488" sldId="2147483660"/>
              <pc:sldLayoutMk cId="2257180852" sldId="2147483673"/>
              <ac:picMk id="21" creationId="{073936BD-C868-433F-8E84-D6DD8E640E3E}"/>
            </ac:picMkLst>
          </pc:pic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3376886038" sldId="2147483674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3376886038" sldId="2147483674"/>
              <ac:spMk id="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3376886038" sldId="2147483674"/>
              <ac:spMk id="3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3376886038" sldId="2147483674"/>
              <ac:spMk id="4" creationId="{00000000-0000-0000-0000-000000000000}"/>
            </ac:spMkLst>
          </pc:sp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3085521862" sldId="2147483675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3085521862" sldId="2147483675"/>
              <ac:spMk id="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3085521862" sldId="2147483675"/>
              <ac:spMk id="3" creationId="{00000000-0000-0000-0000-000000000000}"/>
            </ac:spMkLst>
          </pc:spChg>
        </pc:sldLayoutChg>
        <pc:sldLayoutChg chg="modSp">
          <pc:chgData name="祐銓 甘" userId="56a77351c2377bff" providerId="LiveId" clId="{4FE3EC8A-5396-4C9B-848A-763E53F34D67}" dt="2022-12-27T06:35:44.227" v="878"/>
          <pc:sldLayoutMkLst>
            <pc:docMk/>
            <pc:sldMasterMk cId="4165627488" sldId="2147483660"/>
            <pc:sldLayoutMk cId="122997680" sldId="2147483677"/>
          </pc:sldLayoutMkLst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22997680" sldId="2147483677"/>
              <ac:spMk id="2" creationId="{00000000-0000-0000-0000-000000000000}"/>
            </ac:spMkLst>
          </pc:spChg>
          <pc:spChg chg="mod">
            <ac:chgData name="祐銓 甘" userId="56a77351c2377bff" providerId="LiveId" clId="{4FE3EC8A-5396-4C9B-848A-763E53F34D67}" dt="2022-12-27T06:35:44.227" v="878"/>
            <ac:spMkLst>
              <pc:docMk/>
              <pc:sldMasterMk cId="4165627488" sldId="2147483660"/>
              <pc:sldLayoutMk cId="122997680" sldId="2147483677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773490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547807"/>
            <a:ext cx="760634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695010"/>
            <a:ext cx="738401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247728"/>
            <a:ext cx="7765322" cy="543472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5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742950" y="88479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7878537" y="292825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2607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768111"/>
            <a:ext cx="2475738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36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818215"/>
            <a:ext cx="2504979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818215"/>
            <a:ext cx="2504979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818215"/>
            <a:ext cx="2504979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572443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25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61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8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6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763439"/>
            <a:ext cx="7192913" cy="1333494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2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76450"/>
            <a:ext cx="364263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8037" y="2076451"/>
            <a:ext cx="364263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734507"/>
            <a:ext cx="37719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68" y="1734507"/>
            <a:ext cx="37719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4510" y="1855153"/>
            <a:ext cx="3573573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4510" y="2702104"/>
            <a:ext cx="3573573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2374" y="1855153"/>
            <a:ext cx="3584687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2376" y="2702104"/>
            <a:ext cx="3584686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8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7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1"/>
            <a:ext cx="4808943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673351"/>
            <a:ext cx="2780167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0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609600"/>
            <a:ext cx="2688125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763702"/>
            <a:ext cx="4280924" cy="1675559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763702"/>
            <a:ext cx="2456813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5273" y="2679700"/>
            <a:ext cx="3441071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4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76450"/>
            <a:ext cx="776532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6000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6000750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6000750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27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342900" rtl="0" eaLnBrk="1" latinLnBrk="0" hangingPunct="1">
        <a:lnSpc>
          <a:spcPct val="90000"/>
        </a:lnSpc>
        <a:spcBef>
          <a:spcPct val="0"/>
        </a:spcBef>
        <a:buNone/>
        <a:defRPr sz="34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72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57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%3A%2F%2Fmail.atm.ncu.edu.tw%2F~hong%2Fatmhmpg%2Fforce%2Ffig09.htm&amp;psig=AOvVaw36pImT2vfhHA12h58qTXRa&amp;ust=1672212903591000&amp;source=images&amp;cd=vfe&amp;ved=0CBAQjRxqFwoTCIib6NKkmfwCFQAAAAAdAAAAABA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視訊 3">
            <a:extLst>
              <a:ext uri="{FF2B5EF4-FFF2-40B4-BE49-F238E27FC236}">
                <a16:creationId xmlns:a16="http://schemas.microsoft.com/office/drawing/2014/main" id="{01C34FBF-F891-B510-B25B-88BC69675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15" y="0"/>
            <a:ext cx="9143985" cy="6857999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5570164" y="1191288"/>
            <a:ext cx="1496683" cy="5650990"/>
          </a:xfrm>
          <a:prstGeom prst="round2SameRect">
            <a:avLst>
              <a:gd name="adj1" fmla="val 9679"/>
              <a:gd name="adj2" fmla="val 40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A2975B-81E3-5E3E-D7E2-4CCA0FAD6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776" y="3479680"/>
            <a:ext cx="4827078" cy="789317"/>
          </a:xfrm>
        </p:spPr>
        <p:txBody>
          <a:bodyPr>
            <a:normAutofit/>
          </a:bodyPr>
          <a:lstStyle/>
          <a:p>
            <a:pPr algn="l"/>
            <a:r>
              <a:rPr lang="zh-TW" altLang="en-US" sz="3300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大氣中的物理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4DFB32-C40F-7052-B166-C666CE547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776" y="4268997"/>
            <a:ext cx="4827078" cy="401129"/>
          </a:xfrm>
        </p:spPr>
        <p:txBody>
          <a:bodyPr>
            <a:normAutofit/>
          </a:bodyPr>
          <a:lstStyle/>
          <a:p>
            <a:pPr algn="l"/>
            <a:r>
              <a:rPr lang="zh-TW" altLang="en-US" sz="1350" dirty="0">
                <a:solidFill>
                  <a:srgbClr val="FFFF00"/>
                </a:solidFill>
              </a:rPr>
              <a:t>主講</a:t>
            </a:r>
            <a:r>
              <a:rPr lang="en-US" altLang="zh-TW" sz="1350" dirty="0">
                <a:solidFill>
                  <a:srgbClr val="FFFF00"/>
                </a:solidFill>
              </a:rPr>
              <a:t>:</a:t>
            </a:r>
            <a:r>
              <a:rPr lang="zh-TW" altLang="en-US" sz="1350" dirty="0">
                <a:solidFill>
                  <a:srgbClr val="FFFF00"/>
                </a:solidFill>
              </a:rPr>
              <a:t> 大氣二 吳柏慶、大氣一 甘祐銓</a:t>
            </a:r>
          </a:p>
        </p:txBody>
      </p:sp>
    </p:spTree>
    <p:extLst>
      <p:ext uri="{BB962C8B-B14F-4D97-AF65-F5344CB8AC3E}">
        <p14:creationId xmlns:p14="http://schemas.microsoft.com/office/powerpoint/2010/main" val="17904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B060E-BDCD-4937-8E8F-D2842B54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影響氣塊運動的主要作用力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4952B8-E33F-5611-D807-C798B7FD19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真實存在的力</a:t>
            </a:r>
            <a:endParaRPr lang="en-US" altLang="zh-TW" sz="2400" dirty="0"/>
          </a:p>
          <a:p>
            <a:pPr lvl="1"/>
            <a:r>
              <a:rPr lang="zh-TW" altLang="en-US" sz="2250" dirty="0"/>
              <a:t>氣壓梯度力 </a:t>
            </a:r>
            <a:r>
              <a:rPr lang="en-US" altLang="zh-TW" sz="2250" dirty="0"/>
              <a:t>(PGF)</a:t>
            </a:r>
          </a:p>
          <a:p>
            <a:pPr lvl="1"/>
            <a:r>
              <a:rPr lang="zh-TW" altLang="en-US" sz="2250" dirty="0"/>
              <a:t>重力</a:t>
            </a:r>
            <a:endParaRPr lang="en-US" altLang="zh-TW" sz="2250" dirty="0"/>
          </a:p>
          <a:p>
            <a:pPr lvl="1"/>
            <a:r>
              <a:rPr lang="zh-TW" altLang="en-US" sz="2250" dirty="0"/>
              <a:t>阻滯力</a:t>
            </a:r>
            <a:endParaRPr lang="en-US" altLang="zh-TW" sz="2250" dirty="0"/>
          </a:p>
          <a:p>
            <a:pPr marL="337500" lvl="1" indent="0">
              <a:buNone/>
            </a:pPr>
            <a:endParaRPr lang="zh-TW" altLang="en-US" sz="225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FA56EB-779E-2D6A-60C4-BF8234BC6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視似力</a:t>
            </a:r>
            <a:endParaRPr lang="en-US" altLang="zh-TW" sz="2400" dirty="0"/>
          </a:p>
          <a:p>
            <a:pPr lvl="1"/>
            <a:r>
              <a:rPr lang="zh-TW" altLang="en-US" sz="2250" dirty="0"/>
              <a:t>離心力</a:t>
            </a:r>
            <a:endParaRPr lang="en-US" altLang="zh-TW" sz="2250" dirty="0"/>
          </a:p>
          <a:p>
            <a:pPr lvl="1"/>
            <a:r>
              <a:rPr lang="zh-TW" altLang="en-US" sz="2250" dirty="0"/>
              <a:t>科氏力</a:t>
            </a:r>
          </a:p>
        </p:txBody>
      </p:sp>
    </p:spTree>
    <p:extLst>
      <p:ext uri="{BB962C8B-B14F-4D97-AF65-F5344CB8AC3E}">
        <p14:creationId xmlns:p14="http://schemas.microsoft.com/office/powerpoint/2010/main" val="1434996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A876-2449-51CD-A902-A96397C8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氣壓梯度力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28D067-66F7-F64E-B6D3-7C8393954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氣塊在不同壓力的受力不同</a:t>
            </a:r>
            <a:endParaRPr lang="en-US" altLang="zh-TW" sz="2800" dirty="0"/>
          </a:p>
          <a:p>
            <a:r>
              <a:rPr lang="zh-TW" altLang="en-US" sz="2800" dirty="0"/>
              <a:t>基本假設</a:t>
            </a:r>
            <a:r>
              <a:rPr lang="en-US" altLang="zh-TW" sz="2800" dirty="0"/>
              <a:t>:</a:t>
            </a:r>
            <a:r>
              <a:rPr lang="zh-TW" altLang="en-US" sz="2800" dirty="0"/>
              <a:t> 壓力的空間分布具連續性</a:t>
            </a:r>
            <a:endParaRPr lang="en-US" altLang="zh-TW" sz="2800" dirty="0"/>
          </a:p>
          <a:p>
            <a:r>
              <a:rPr lang="zh-TW" altLang="en-US" sz="2800" dirty="0"/>
              <a:t>通常以加速度的形式表示</a:t>
            </a:r>
          </a:p>
        </p:txBody>
      </p:sp>
    </p:spTree>
    <p:extLst>
      <p:ext uri="{BB962C8B-B14F-4D97-AF65-F5344CB8AC3E}">
        <p14:creationId xmlns:p14="http://schemas.microsoft.com/office/powerpoint/2010/main" val="360720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9BCEF-4891-4598-73D0-945A2F7F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阻滯力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9EA84E-C869-3C97-E4EF-7B9C00F8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來自流體的黏性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會因速度而具有不同的計算方式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5173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988211-105D-04E3-4B58-EC9DCA08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科氏力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4096A3-4742-6888-0819-0BEAAFE29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只有在旋轉體系中觀測才有此特性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角動量守恆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南北半球的方向不同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093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C74C4-5A70-06C3-009F-0B065C46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13" y="609600"/>
            <a:ext cx="7765322" cy="1257300"/>
          </a:xfrm>
        </p:spPr>
        <p:txBody>
          <a:bodyPr/>
          <a:lstStyle/>
          <a:p>
            <a:r>
              <a:rPr lang="zh-TW" altLang="en-US" dirty="0"/>
              <a:t>大氣動力學實例</a:t>
            </a:r>
            <a:r>
              <a:rPr lang="en-US" altLang="zh-TW" dirty="0"/>
              <a:t>:</a:t>
            </a:r>
            <a:r>
              <a:rPr lang="zh-TW" altLang="en-US" dirty="0"/>
              <a:t> 地轉平衡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0F2716-48C9-F36F-5B18-3DD1C6A24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高中的地轉平衡</a:t>
            </a:r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實際上的地轉平衡</a:t>
            </a:r>
            <a:endParaRPr lang="en-US" altLang="zh-TW" sz="2800" dirty="0"/>
          </a:p>
          <a:p>
            <a:pPr marL="27675" indent="0">
              <a:buNone/>
            </a:pPr>
            <a:endParaRPr lang="en-US" altLang="zh-TW"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CADC4C7-9297-3E83-0013-53D63D13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976" y="2004867"/>
            <a:ext cx="2872468" cy="192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875AF5B-BBA2-8EBC-BA1B-FB421B9FC318}"/>
              </a:ext>
            </a:extLst>
          </p:cNvPr>
          <p:cNvSpPr txBox="1"/>
          <p:nvPr/>
        </p:nvSpPr>
        <p:spPr>
          <a:xfrm>
            <a:off x="915760" y="2676957"/>
            <a:ext cx="4212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/>
              <a:t>圖源</a:t>
            </a:r>
            <a:r>
              <a:rPr lang="en-US" altLang="zh-TW" sz="800" dirty="0"/>
              <a:t>:</a:t>
            </a:r>
            <a:r>
              <a:rPr lang="zh-TW" altLang="en-US" sz="800" dirty="0"/>
              <a:t> </a:t>
            </a:r>
            <a:r>
              <a:rPr lang="en-US" altLang="zh-TW" sz="800" dirty="0">
                <a:hlinkClick r:id="rId3"/>
              </a:rPr>
              <a:t>https://www.google.com/url?sa=i&amp;url=http%3A%2F%2Fmail.atm.ncu.edu.tw%2F~hong%2Fatmhmpg%2Fforce%2Ffig09.htm&amp;psig=AOvVaw36pImT2vfhHA12h58qTXRa&amp;ust=1672212903591000&amp;source=images&amp;cd=vfe&amp;ved=0CBAQjRxqFwoTCIib6NKkmfwCFQAAAAAdAAAAABAE</a:t>
            </a:r>
            <a:r>
              <a:rPr lang="zh-TW" altLang="en-US" sz="800" dirty="0"/>
              <a:t>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709E74C-4468-FBBC-4725-4E40A600F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454" y="4143374"/>
            <a:ext cx="4647990" cy="24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6E725-F4BC-17BA-7FD1-6AF24DC4D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感謝聆聽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F42AB44-AB0F-36C7-1106-79F51326F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14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50C45-E23C-DFE2-E3F2-4F8F80D7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FBD05-29DE-C1EB-6C63-B06C996F2A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流體力學</a:t>
            </a:r>
            <a:endParaRPr lang="en-US" altLang="zh-TW" dirty="0"/>
          </a:p>
          <a:p>
            <a:pPr lvl="1"/>
            <a:r>
              <a:rPr lang="zh-TW" altLang="en-US" dirty="0"/>
              <a:t>理想流體</a:t>
            </a:r>
            <a:endParaRPr lang="en-US" altLang="zh-TW" dirty="0"/>
          </a:p>
          <a:p>
            <a:pPr lvl="1"/>
            <a:r>
              <a:rPr lang="zh-TW" altLang="en-US" dirty="0"/>
              <a:t>連續方程式</a:t>
            </a:r>
            <a:endParaRPr lang="en-US" altLang="zh-TW" dirty="0"/>
          </a:p>
          <a:p>
            <a:pPr lvl="1"/>
            <a:r>
              <a:rPr lang="zh-TW" altLang="en-US" dirty="0"/>
              <a:t>柏努利方程式</a:t>
            </a:r>
            <a:endParaRPr lang="en-US" altLang="zh-TW" dirty="0"/>
          </a:p>
          <a:p>
            <a:pPr lvl="1"/>
            <a:r>
              <a:rPr lang="zh-TW" altLang="en-US" dirty="0"/>
              <a:t>真實流體</a:t>
            </a:r>
            <a:endParaRPr lang="en-US" altLang="zh-TW" dirty="0"/>
          </a:p>
          <a:p>
            <a:pPr lvl="1"/>
            <a:r>
              <a:rPr lang="en-US" altLang="zh-TW" dirty="0"/>
              <a:t>Navier–Stoke  equation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2A0D1C-8B0C-DD35-56A2-A4C8807FD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大氣動力學</a:t>
            </a:r>
            <a:endParaRPr lang="en-US" altLang="zh-TW" dirty="0"/>
          </a:p>
          <a:p>
            <a:pPr lvl="1"/>
            <a:r>
              <a:rPr lang="zh-TW" altLang="en-US" dirty="0"/>
              <a:t>氣塊</a:t>
            </a:r>
            <a:endParaRPr lang="en-US" altLang="zh-TW" dirty="0"/>
          </a:p>
          <a:p>
            <a:pPr lvl="1"/>
            <a:r>
              <a:rPr lang="zh-TW" altLang="en-US" dirty="0"/>
              <a:t>大氣與物理的關聯</a:t>
            </a:r>
            <a:endParaRPr lang="en-US" altLang="zh-TW" dirty="0"/>
          </a:p>
          <a:p>
            <a:pPr lvl="1"/>
            <a:r>
              <a:rPr lang="zh-TW" altLang="en-US" dirty="0"/>
              <a:t>影響氣塊運動的主要作用力</a:t>
            </a:r>
            <a:endParaRPr lang="en-US" altLang="zh-TW" dirty="0"/>
          </a:p>
          <a:p>
            <a:pPr lvl="2"/>
            <a:r>
              <a:rPr lang="en-US" altLang="zh-TW" dirty="0"/>
              <a:t>PGF</a:t>
            </a:r>
          </a:p>
          <a:p>
            <a:pPr lvl="2"/>
            <a:r>
              <a:rPr lang="zh-TW" altLang="en-US" dirty="0"/>
              <a:t>阻滯力</a:t>
            </a:r>
            <a:endParaRPr lang="en-US" altLang="zh-TW" dirty="0"/>
          </a:p>
          <a:p>
            <a:pPr lvl="2"/>
            <a:r>
              <a:rPr lang="zh-TW" altLang="en-US" dirty="0"/>
              <a:t>科氏力</a:t>
            </a:r>
          </a:p>
        </p:txBody>
      </p:sp>
    </p:spTree>
    <p:extLst>
      <p:ext uri="{BB962C8B-B14F-4D97-AF65-F5344CB8AC3E}">
        <p14:creationId xmlns:p14="http://schemas.microsoft.com/office/powerpoint/2010/main" val="66872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ough stormy water in motion">
            <a:extLst>
              <a:ext uri="{FF2B5EF4-FFF2-40B4-BE49-F238E27FC236}">
                <a16:creationId xmlns:a16="http://schemas.microsoft.com/office/drawing/2014/main" id="{9F56E84D-C884-8B1E-AE5D-E74F63C41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914" b="11817"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F8F017-75AB-A7E9-27C8-9B66DC9DF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020" y="2184405"/>
            <a:ext cx="7080026" cy="1371601"/>
          </a:xfrm>
        </p:spPr>
        <p:txBody>
          <a:bodyPr>
            <a:normAutofit/>
          </a:bodyPr>
          <a:lstStyle/>
          <a:p>
            <a:r>
              <a:rPr lang="zh-TW" altLang="en-US" dirty="0"/>
              <a:t>流體力學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F83D56-CEBB-A9DC-D332-93F930497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020" y="3687367"/>
            <a:ext cx="7080026" cy="787400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149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B1A623-2086-170C-3267-BEBD69C5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理想流體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88A1A6-2D4F-8732-DBF7-6E34A427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流線</a:t>
            </a:r>
            <a:endParaRPr lang="en-US" altLang="zh-TW" sz="2400" dirty="0"/>
          </a:p>
          <a:p>
            <a:r>
              <a:rPr lang="zh-TW" altLang="en-US" sz="2400"/>
              <a:t>層流</a:t>
            </a:r>
            <a:endParaRPr lang="en-US" altLang="zh-TW" sz="2400" dirty="0"/>
          </a:p>
          <a:p>
            <a:r>
              <a:rPr lang="zh-TW" altLang="en-US" sz="2400" dirty="0"/>
              <a:t>穩定性</a:t>
            </a:r>
            <a:endParaRPr lang="en-US" altLang="zh-TW" sz="2400" dirty="0"/>
          </a:p>
          <a:p>
            <a:r>
              <a:rPr lang="zh-TW" altLang="en-US" sz="2400" dirty="0"/>
              <a:t>不可壓縮性</a:t>
            </a:r>
            <a:endParaRPr lang="en-US" altLang="zh-TW" sz="2400" dirty="0"/>
          </a:p>
          <a:p>
            <a:r>
              <a:rPr lang="zh-TW" altLang="en-US" sz="2400" dirty="0"/>
              <a:t>無黏滯性</a:t>
            </a:r>
            <a:endParaRPr lang="en-US" altLang="zh-TW" sz="2400" dirty="0"/>
          </a:p>
          <a:p>
            <a:r>
              <a:rPr lang="zh-TW" altLang="en-US" sz="2400" dirty="0"/>
              <a:t>不具轉動性</a:t>
            </a:r>
            <a:endParaRPr lang="en-US" altLang="zh-TW" sz="2400" dirty="0"/>
          </a:p>
          <a:p>
            <a:pPr marL="27675" indent="0">
              <a:buNone/>
            </a:pP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719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4CA8D-1D9E-CC9B-4677-83D74458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連續方程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4F5D2-72BC-3AFD-C909-ABC056B3F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質量守恆</a:t>
            </a:r>
            <a:endParaRPr lang="en-US" altLang="zh-TW" sz="2400" dirty="0"/>
          </a:p>
          <a:p>
            <a:r>
              <a:rPr lang="zh-TW" altLang="en-US" sz="2400" dirty="0"/>
              <a:t>限制條件</a:t>
            </a:r>
            <a:r>
              <a:rPr lang="en-US" altLang="zh-TW" sz="2400" dirty="0"/>
              <a:t>:</a:t>
            </a:r>
            <a:r>
              <a:rPr lang="zh-TW" altLang="en-US" sz="2400" dirty="0"/>
              <a:t>  僅限理想流體使用</a:t>
            </a:r>
            <a:endParaRPr lang="en-US" altLang="zh-TW" sz="2400" dirty="0"/>
          </a:p>
          <a:p>
            <a:r>
              <a:rPr lang="zh-TW" altLang="en-US" sz="2400" dirty="0"/>
              <a:t>體積流率</a:t>
            </a:r>
            <a:endParaRPr lang="en-US" altLang="zh-TW" sz="2400" dirty="0"/>
          </a:p>
          <a:p>
            <a:r>
              <a:rPr lang="zh-TW" altLang="en-US" sz="2400" dirty="0"/>
              <a:t>質量流率</a:t>
            </a:r>
          </a:p>
        </p:txBody>
      </p:sp>
    </p:spTree>
    <p:extLst>
      <p:ext uri="{BB962C8B-B14F-4D97-AF65-F5344CB8AC3E}">
        <p14:creationId xmlns:p14="http://schemas.microsoft.com/office/powerpoint/2010/main" val="269187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AFBC-E23A-7A96-AFEB-D1C91507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柏努利定律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3F0F5E-B8D2-84BF-68C4-8C7F6F8F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功能定理</a:t>
            </a:r>
            <a:endParaRPr lang="en-US" altLang="zh-TW" sz="2400" dirty="0"/>
          </a:p>
          <a:p>
            <a:r>
              <a:rPr lang="zh-TW" altLang="en-US" sz="2400" dirty="0"/>
              <a:t>限制條件</a:t>
            </a:r>
            <a:r>
              <a:rPr lang="en-US" altLang="zh-TW" sz="2400" dirty="0"/>
              <a:t>:</a:t>
            </a:r>
            <a:r>
              <a:rPr lang="zh-TW" altLang="en-US" sz="2400" dirty="0"/>
              <a:t>  理想流體</a:t>
            </a:r>
            <a:endParaRPr lang="en-US" altLang="zh-TW" sz="2400" dirty="0"/>
          </a:p>
          <a:p>
            <a:r>
              <a:rPr lang="zh-TW" altLang="en-US" sz="2400" dirty="0"/>
              <a:t>和康德效應的差異</a:t>
            </a:r>
          </a:p>
        </p:txBody>
      </p:sp>
    </p:spTree>
    <p:extLst>
      <p:ext uri="{BB962C8B-B14F-4D97-AF65-F5344CB8AC3E}">
        <p14:creationId xmlns:p14="http://schemas.microsoft.com/office/powerpoint/2010/main" val="147980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EB6F06-5226-7CD9-9C95-C8BDD070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真實流體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1883B1-3A6C-FF88-B915-CB1FB4C10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流體阻抗</a:t>
            </a:r>
            <a:endParaRPr lang="en-US" altLang="zh-TW" sz="2400" dirty="0"/>
          </a:p>
          <a:p>
            <a:r>
              <a:rPr lang="zh-TW" altLang="en-US" sz="2400" dirty="0"/>
              <a:t>渦旋</a:t>
            </a:r>
            <a:endParaRPr lang="en-US" altLang="zh-TW" sz="2400" dirty="0"/>
          </a:p>
          <a:p>
            <a:r>
              <a:rPr lang="zh-TW" altLang="en-US" sz="2400" dirty="0"/>
              <a:t>湍流</a:t>
            </a:r>
            <a:r>
              <a:rPr lang="en-US" altLang="zh-TW" sz="2400" dirty="0"/>
              <a:t>(Turbulence)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65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328403-27E9-55E7-A43F-996E043C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" y="686141"/>
            <a:ext cx="9139983" cy="5485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30" y="4220681"/>
            <a:ext cx="9141713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AE9D1B-42D2-FF37-45D3-05C816210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019" y="4406537"/>
            <a:ext cx="7080026" cy="1088336"/>
          </a:xfrm>
        </p:spPr>
        <p:txBody>
          <a:bodyPr>
            <a:normAutofit/>
          </a:bodyPr>
          <a:lstStyle/>
          <a:p>
            <a:r>
              <a:rPr lang="zh-TW" altLang="en-US" sz="4200" dirty="0"/>
              <a:t>大氣動力學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7A6BDD-72B8-2FA8-7B18-B466AC69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019" y="5494872"/>
            <a:ext cx="7080026" cy="621614"/>
          </a:xfrm>
        </p:spPr>
        <p:txBody>
          <a:bodyPr>
            <a:normAutofit/>
          </a:bodyPr>
          <a:lstStyle/>
          <a:p>
            <a:endParaRPr lang="zh-TW" altLang="en-US">
              <a:solidFill>
                <a:srgbClr val="C34D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34F6C-7801-E80E-D238-F10F0252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D901B7-5368-17E6-CB18-56448BC6F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大氣常用的研究對象</a:t>
            </a:r>
            <a:endParaRPr lang="en-US" altLang="zh-TW" sz="2400" dirty="0"/>
          </a:p>
          <a:p>
            <a:r>
              <a:rPr lang="zh-TW" altLang="en-US" sz="2400" dirty="0"/>
              <a:t>同氣塊內的氣體分布可被視為均質</a:t>
            </a:r>
            <a:endParaRPr lang="en-US" altLang="zh-TW" sz="2400" dirty="0"/>
          </a:p>
          <a:p>
            <a:r>
              <a:rPr lang="zh-TW" altLang="en-US" sz="2400" dirty="0"/>
              <a:t>尺度常為公里級</a:t>
            </a:r>
            <a:endParaRPr lang="en-US" altLang="zh-TW" sz="2400" dirty="0"/>
          </a:p>
          <a:p>
            <a:pPr marL="27675" indent="0">
              <a:buNone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583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316</Words>
  <Application>Microsoft Office PowerPoint</Application>
  <PresentationFormat>如螢幕大小 (4:3)</PresentationFormat>
  <Paragraphs>71</Paragraphs>
  <Slides>15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標楷體</vt:lpstr>
      <vt:lpstr>Bodoni MT</vt:lpstr>
      <vt:lpstr>Goudy Old Style</vt:lpstr>
      <vt:lpstr>Wingdings 2</vt:lpstr>
      <vt:lpstr>SlateVTI</vt:lpstr>
      <vt:lpstr>大氣中的物理</vt:lpstr>
      <vt:lpstr>內容</vt:lpstr>
      <vt:lpstr>流體力學</vt:lpstr>
      <vt:lpstr>理想流體</vt:lpstr>
      <vt:lpstr>連續方程</vt:lpstr>
      <vt:lpstr>柏努利定律</vt:lpstr>
      <vt:lpstr>真實流體</vt:lpstr>
      <vt:lpstr>大氣動力學</vt:lpstr>
      <vt:lpstr>氣塊</vt:lpstr>
      <vt:lpstr>影響氣塊運動的主要作用力</vt:lpstr>
      <vt:lpstr>氣壓梯度力</vt:lpstr>
      <vt:lpstr>阻滯力</vt:lpstr>
      <vt:lpstr>科氏力</vt:lpstr>
      <vt:lpstr>大氣動力學實例: 地轉平衡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大氣中的物理</dc:title>
  <dc:creator>祐銓 甘</dc:creator>
  <cp:lastModifiedBy>祐銓 甘</cp:lastModifiedBy>
  <cp:revision>1</cp:revision>
  <dcterms:created xsi:type="dcterms:W3CDTF">2022-12-27T00:59:02Z</dcterms:created>
  <dcterms:modified xsi:type="dcterms:W3CDTF">2023-01-01T05:19:01Z</dcterms:modified>
</cp:coreProperties>
</file>